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редакцией ИД «Воспитание дошкольника»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3095</Words>
  <Application>Microsoft Office PowerPoint</Application>
  <PresentationFormat>Экран (4:3)</PresentationFormat>
  <Paragraphs>361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(консультация для воспитателей)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Владелец</cp:lastModifiedBy>
  <cp:revision>51</cp:revision>
  <dcterms:created xsi:type="dcterms:W3CDTF">2013-12-02T16:12:05Z</dcterms:created>
  <dcterms:modified xsi:type="dcterms:W3CDTF">2023-09-14T04:46:41Z</dcterms:modified>
</cp:coreProperties>
</file>